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3" r:id="rId5"/>
    <p:sldId id="258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18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8280E-B734-43DE-934C-A0814E475A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Elements of Fiction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8AD708-5F6F-4283-8765-405B7C65DB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392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B5DD9-3FDA-4DE3-85F8-BE04F0F7D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Elements of Fiction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2B1B5EC-59A6-4226-91CA-F9CA996A458A}"/>
              </a:ext>
            </a:extLst>
          </p:cNvPr>
          <p:cNvSpPr txBox="1">
            <a:spLocks/>
          </p:cNvSpPr>
          <p:nvPr/>
        </p:nvSpPr>
        <p:spPr>
          <a:xfrm>
            <a:off x="838200" y="1299190"/>
            <a:ext cx="10515600" cy="2660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i="1" dirty="0">
                <a:solidFill>
                  <a:schemeClr val="tx1">
                    <a:lumMod val="75000"/>
                  </a:schemeClr>
                </a:solidFill>
              </a:rPr>
              <a:t>for ‘brainstorming’ short story titles</a:t>
            </a:r>
            <a:br>
              <a:rPr lang="en-US" sz="3600" i="1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3600" i="1" dirty="0">
                <a:solidFill>
                  <a:schemeClr val="tx1">
                    <a:lumMod val="75000"/>
                  </a:schemeClr>
                </a:solidFill>
              </a:rPr>
              <a:t>appropriate to each element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6EC71D9-7C39-4454-AF78-B3DCA1759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9840" y="5086913"/>
            <a:ext cx="5033960" cy="10900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072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B5DD9-3FDA-4DE3-85F8-BE04F0F7D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Elements of Fiction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EA18B-5F30-413D-9B73-788CB07240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8155" y="2909631"/>
            <a:ext cx="4038600" cy="3712394"/>
          </a:xfrm>
        </p:spPr>
        <p:txBody>
          <a:bodyPr/>
          <a:lstStyle/>
          <a:p>
            <a:r>
              <a:rPr lang="en-US" sz="36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Character</a:t>
            </a:r>
          </a:p>
          <a:p>
            <a:r>
              <a:rPr lang="en-US" sz="36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Humor and Irony</a:t>
            </a:r>
          </a:p>
          <a:p>
            <a:r>
              <a:rPr lang="en-US" sz="3600" b="1" dirty="0">
                <a:solidFill>
                  <a:schemeClr val="tx1">
                    <a:lumMod val="95000"/>
                  </a:schemeClr>
                </a:solidFill>
              </a:rPr>
              <a:t>Point of View</a:t>
            </a:r>
          </a:p>
          <a:p>
            <a:r>
              <a:rPr lang="en-US" sz="3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Plot </a:t>
            </a:r>
            <a:r>
              <a:rPr lang="en-US" b="1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(and structure)</a:t>
            </a:r>
            <a:endParaRPr lang="en-US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n-US" sz="36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Setting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0C9A38-DD6C-4147-A149-F8146D8B9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4955" y="2909631"/>
            <a:ext cx="5105400" cy="371239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Style and Tone</a:t>
            </a:r>
          </a:p>
          <a:p>
            <a:r>
              <a:rPr lang="en-US" sz="36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Symbol</a:t>
            </a:r>
          </a:p>
          <a:p>
            <a:r>
              <a:rPr lang="en-US" sz="3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Figurative Language</a:t>
            </a:r>
          </a:p>
          <a:p>
            <a:r>
              <a:rPr lang="en-US" sz="36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Allegory and Fantasy</a:t>
            </a:r>
          </a:p>
          <a:p>
            <a:r>
              <a:rPr lang="en-US" sz="3600" b="1" dirty="0">
                <a:solidFill>
                  <a:srgbClr val="FFFFCC"/>
                </a:solidFill>
              </a:rPr>
              <a:t>Theme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2B1B5EC-59A6-4226-91CA-F9CA996A458A}"/>
              </a:ext>
            </a:extLst>
          </p:cNvPr>
          <p:cNvSpPr txBox="1">
            <a:spLocks/>
          </p:cNvSpPr>
          <p:nvPr/>
        </p:nvSpPr>
        <p:spPr>
          <a:xfrm>
            <a:off x="838200" y="1299190"/>
            <a:ext cx="10515600" cy="1090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i="1" dirty="0">
                <a:solidFill>
                  <a:schemeClr val="tx1">
                    <a:lumMod val="75000"/>
                  </a:schemeClr>
                </a:solidFill>
              </a:rPr>
              <a:t>an arbitrary list</a:t>
            </a:r>
          </a:p>
        </p:txBody>
      </p:sp>
    </p:spTree>
    <p:extLst>
      <p:ext uri="{BB962C8B-B14F-4D97-AF65-F5344CB8AC3E}">
        <p14:creationId xmlns:p14="http://schemas.microsoft.com/office/powerpoint/2010/main" val="357829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B5DD9-3FDA-4DE3-85F8-BE04F0F7D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Elements of Fiction</a:t>
            </a:r>
            <a:br>
              <a:rPr lang="en-US" sz="3100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3100" dirty="0">
                <a:solidFill>
                  <a:schemeClr val="tx1">
                    <a:lumMod val="75000"/>
                  </a:schemeClr>
                </a:solidFill>
              </a:rPr>
              <a:t>and the Big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EA18B-5F30-413D-9B73-788CB07240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6930" y="2909631"/>
            <a:ext cx="4566556" cy="3712394"/>
          </a:xfrm>
        </p:spPr>
        <p:txBody>
          <a:bodyPr/>
          <a:lstStyle/>
          <a:p>
            <a:r>
              <a:rPr lang="en-US" sz="36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Character</a:t>
            </a:r>
          </a:p>
          <a:p>
            <a:r>
              <a:rPr lang="en-US" sz="36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Setting</a:t>
            </a:r>
          </a:p>
          <a:p>
            <a:r>
              <a:rPr lang="en-US" sz="3600" b="1" dirty="0" err="1">
                <a:solidFill>
                  <a:schemeClr val="tx1">
                    <a:lumMod val="95000"/>
                  </a:schemeClr>
                </a:solidFill>
              </a:rPr>
              <a:t>Naration</a:t>
            </a:r>
            <a:endParaRPr lang="en-US" sz="3600" b="1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sz="3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Structure</a:t>
            </a:r>
            <a:endParaRPr lang="en-US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n-US" sz="3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Figurative Language</a:t>
            </a:r>
          </a:p>
          <a:p>
            <a:endParaRPr lang="en-US" sz="36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0C9A38-DD6C-4147-A149-F8146D8B9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4954" y="2909631"/>
            <a:ext cx="5254031" cy="371239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FFCC"/>
                </a:solidFill>
              </a:rPr>
              <a:t>Theme</a:t>
            </a:r>
            <a:r>
              <a:rPr lang="en-US" sz="4400" b="1" dirty="0">
                <a:solidFill>
                  <a:srgbClr val="FFFFCC"/>
                </a:solidFill>
              </a:rPr>
              <a:t> </a:t>
            </a:r>
            <a:r>
              <a:rPr lang="en-US" sz="3600" i="1" dirty="0">
                <a:solidFill>
                  <a:srgbClr val="FFFFCC"/>
                </a:solidFill>
              </a:rPr>
              <a:t>(Interpretation)</a:t>
            </a:r>
          </a:p>
          <a:p>
            <a:r>
              <a:rPr lang="en-US" sz="36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Style and Tone</a:t>
            </a:r>
          </a:p>
          <a:p>
            <a:r>
              <a:rPr lang="en-US" sz="36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Symbol</a:t>
            </a:r>
          </a:p>
          <a:p>
            <a:r>
              <a:rPr lang="en-US" sz="36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Allegory and Fantasy</a:t>
            </a:r>
          </a:p>
          <a:p>
            <a:r>
              <a:rPr lang="en-US" sz="36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Humor and Irony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2B1B5EC-59A6-4226-91CA-F9CA996A458A}"/>
              </a:ext>
            </a:extLst>
          </p:cNvPr>
          <p:cNvSpPr txBox="1">
            <a:spLocks/>
          </p:cNvSpPr>
          <p:nvPr/>
        </p:nvSpPr>
        <p:spPr>
          <a:xfrm>
            <a:off x="838200" y="1440704"/>
            <a:ext cx="10515600" cy="1090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i="1">
                <a:solidFill>
                  <a:schemeClr val="tx1">
                    <a:lumMod val="75000"/>
                  </a:schemeClr>
                </a:solidFill>
              </a:rPr>
              <a:t>yet another arbitrary </a:t>
            </a:r>
            <a:r>
              <a:rPr lang="en-US" sz="3600" i="1" dirty="0">
                <a:solidFill>
                  <a:schemeClr val="tx1">
                    <a:lumMod val="75000"/>
                  </a:schemeClr>
                </a:solidFill>
              </a:rPr>
              <a:t>list</a:t>
            </a:r>
          </a:p>
        </p:txBody>
      </p:sp>
    </p:spTree>
    <p:extLst>
      <p:ext uri="{BB962C8B-B14F-4D97-AF65-F5344CB8AC3E}">
        <p14:creationId xmlns:p14="http://schemas.microsoft.com/office/powerpoint/2010/main" val="40943265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8280E-B734-43DE-934C-A0814E475A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Elements of Fiction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8AD708-5F6F-4283-8765-405B7C65DB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53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82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29</TotalTime>
  <Words>82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Corbel</vt:lpstr>
      <vt:lpstr>Depth</vt:lpstr>
      <vt:lpstr>Elements of Fiction</vt:lpstr>
      <vt:lpstr>Elements of Fiction</vt:lpstr>
      <vt:lpstr>Elements of Fiction</vt:lpstr>
      <vt:lpstr>Elements of Fiction and the Big Ideas</vt:lpstr>
      <vt:lpstr>Elements of Fiction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Fiction</dc:title>
  <dc:creator>Skip Nicholson</dc:creator>
  <cp:lastModifiedBy>Skip Nicholson</cp:lastModifiedBy>
  <cp:revision>5</cp:revision>
  <dcterms:created xsi:type="dcterms:W3CDTF">2018-08-07T03:54:33Z</dcterms:created>
  <dcterms:modified xsi:type="dcterms:W3CDTF">2021-06-23T03:42:42Z</dcterms:modified>
</cp:coreProperties>
</file>